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58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bjørn Simonsen" userId="ed8a5b96-bbde-4c29-a661-83d6e1546f06" providerId="ADAL" clId="{6069AAAC-A49F-4991-8168-A1FCC28086C7}"/>
    <pc:docChg chg="custSel modSld">
      <pc:chgData name="Torbjørn Simonsen" userId="ed8a5b96-bbde-4c29-a661-83d6e1546f06" providerId="ADAL" clId="{6069AAAC-A49F-4991-8168-A1FCC28086C7}" dt="2023-02-17T13:03:14.181" v="23" actId="20577"/>
      <pc:docMkLst>
        <pc:docMk/>
      </pc:docMkLst>
      <pc:sldChg chg="addSp delSp modSp mod">
        <pc:chgData name="Torbjørn Simonsen" userId="ed8a5b96-bbde-4c29-a661-83d6e1546f06" providerId="ADAL" clId="{6069AAAC-A49F-4991-8168-A1FCC28086C7}" dt="2023-02-17T11:14:35.424" v="18" actId="26606"/>
        <pc:sldMkLst>
          <pc:docMk/>
          <pc:sldMk cId="179618908" sldId="256"/>
        </pc:sldMkLst>
        <pc:spChg chg="mod">
          <ac:chgData name="Torbjørn Simonsen" userId="ed8a5b96-bbde-4c29-a661-83d6e1546f06" providerId="ADAL" clId="{6069AAAC-A49F-4991-8168-A1FCC28086C7}" dt="2023-02-17T11:14:35.424" v="18" actId="26606"/>
          <ac:spMkLst>
            <pc:docMk/>
            <pc:sldMk cId="179618908" sldId="256"/>
            <ac:spMk id="2" creationId="{052BD0B7-0B31-D3F7-A973-757F8E843A36}"/>
          </ac:spMkLst>
        </pc:spChg>
        <pc:spChg chg="mod">
          <ac:chgData name="Torbjørn Simonsen" userId="ed8a5b96-bbde-4c29-a661-83d6e1546f06" providerId="ADAL" clId="{6069AAAC-A49F-4991-8168-A1FCC28086C7}" dt="2023-02-17T11:14:35.424" v="18" actId="26606"/>
          <ac:spMkLst>
            <pc:docMk/>
            <pc:sldMk cId="179618908" sldId="256"/>
            <ac:spMk id="3" creationId="{3DA7F558-700A-0FFB-EC85-CC08144DE187}"/>
          </ac:spMkLst>
        </pc:spChg>
        <pc:spChg chg="del">
          <ac:chgData name="Torbjørn Simonsen" userId="ed8a5b96-bbde-4c29-a661-83d6e1546f06" providerId="ADAL" clId="{6069AAAC-A49F-4991-8168-A1FCC28086C7}" dt="2023-02-17T11:14:35.424" v="18" actId="26606"/>
          <ac:spMkLst>
            <pc:docMk/>
            <pc:sldMk cId="179618908" sldId="256"/>
            <ac:spMk id="9" creationId="{19D32F93-50AC-4C46-A5DB-291C60DDB7BD}"/>
          </ac:spMkLst>
        </pc:spChg>
        <pc:spChg chg="del">
          <ac:chgData name="Torbjørn Simonsen" userId="ed8a5b96-bbde-4c29-a661-83d6e1546f06" providerId="ADAL" clId="{6069AAAC-A49F-4991-8168-A1FCC28086C7}" dt="2023-02-17T11:14:35.424" v="18" actId="26606"/>
          <ac:spMkLst>
            <pc:docMk/>
            <pc:sldMk cId="179618908" sldId="256"/>
            <ac:spMk id="11" creationId="{827DC2C4-B485-428A-BF4A-472D2967F47F}"/>
          </ac:spMkLst>
        </pc:spChg>
        <pc:spChg chg="del">
          <ac:chgData name="Torbjørn Simonsen" userId="ed8a5b96-bbde-4c29-a661-83d6e1546f06" providerId="ADAL" clId="{6069AAAC-A49F-4991-8168-A1FCC28086C7}" dt="2023-02-17T11:14:35.424" v="18" actId="26606"/>
          <ac:spMkLst>
            <pc:docMk/>
            <pc:sldMk cId="179618908" sldId="256"/>
            <ac:spMk id="13" creationId="{EE04B5EB-F158-4507-90DD-BD23620C7CC9}"/>
          </ac:spMkLst>
        </pc:spChg>
        <pc:spChg chg="add">
          <ac:chgData name="Torbjørn Simonsen" userId="ed8a5b96-bbde-4c29-a661-83d6e1546f06" providerId="ADAL" clId="{6069AAAC-A49F-4991-8168-A1FCC28086C7}" dt="2023-02-17T11:14:35.424" v="18" actId="26606"/>
          <ac:spMkLst>
            <pc:docMk/>
            <pc:sldMk cId="179618908" sldId="256"/>
            <ac:spMk id="18" creationId="{A8384FB5-9ADC-4DDC-881B-597D56F5B15D}"/>
          </ac:spMkLst>
        </pc:spChg>
        <pc:spChg chg="add">
          <ac:chgData name="Torbjørn Simonsen" userId="ed8a5b96-bbde-4c29-a661-83d6e1546f06" providerId="ADAL" clId="{6069AAAC-A49F-4991-8168-A1FCC28086C7}" dt="2023-02-17T11:14:35.424" v="18" actId="26606"/>
          <ac:spMkLst>
            <pc:docMk/>
            <pc:sldMk cId="179618908" sldId="256"/>
            <ac:spMk id="20" creationId="{1199E1B1-A8C0-4FE8-A5A8-1CB41D69F857}"/>
          </ac:spMkLst>
        </pc:spChg>
        <pc:spChg chg="add">
          <ac:chgData name="Torbjørn Simonsen" userId="ed8a5b96-bbde-4c29-a661-83d6e1546f06" providerId="ADAL" clId="{6069AAAC-A49F-4991-8168-A1FCC28086C7}" dt="2023-02-17T11:14:35.424" v="18" actId="26606"/>
          <ac:spMkLst>
            <pc:docMk/>
            <pc:sldMk cId="179618908" sldId="256"/>
            <ac:spMk id="22" creationId="{84A8DE83-DE75-4B41-9DB4-A7EC0B0DEC0B}"/>
          </ac:spMkLst>
        </pc:spChg>
        <pc:spChg chg="add">
          <ac:chgData name="Torbjørn Simonsen" userId="ed8a5b96-bbde-4c29-a661-83d6e1546f06" providerId="ADAL" clId="{6069AAAC-A49F-4991-8168-A1FCC28086C7}" dt="2023-02-17T11:14:35.424" v="18" actId="26606"/>
          <ac:spMkLst>
            <pc:docMk/>
            <pc:sldMk cId="179618908" sldId="256"/>
            <ac:spMk id="24" creationId="{A7009A0A-BEF5-4EAC-AF15-E4F9F002E239}"/>
          </ac:spMkLst>
        </pc:spChg>
        <pc:picChg chg="mod ord">
          <ac:chgData name="Torbjørn Simonsen" userId="ed8a5b96-bbde-4c29-a661-83d6e1546f06" providerId="ADAL" clId="{6069AAAC-A49F-4991-8168-A1FCC28086C7}" dt="2023-02-17T11:14:35.424" v="18" actId="26606"/>
          <ac:picMkLst>
            <pc:docMk/>
            <pc:sldMk cId="179618908" sldId="256"/>
            <ac:picMk id="4" creationId="{C620379F-823F-490D-F6BC-3ED125561A1C}"/>
          </ac:picMkLst>
        </pc:picChg>
      </pc:sldChg>
      <pc:sldChg chg="modSp mod">
        <pc:chgData name="Torbjørn Simonsen" userId="ed8a5b96-bbde-4c29-a661-83d6e1546f06" providerId="ADAL" clId="{6069AAAC-A49F-4991-8168-A1FCC28086C7}" dt="2023-02-17T13:03:14.181" v="23" actId="20577"/>
        <pc:sldMkLst>
          <pc:docMk/>
          <pc:sldMk cId="3130962086" sldId="258"/>
        </pc:sldMkLst>
        <pc:spChg chg="mod">
          <ac:chgData name="Torbjørn Simonsen" userId="ed8a5b96-bbde-4c29-a661-83d6e1546f06" providerId="ADAL" clId="{6069AAAC-A49F-4991-8168-A1FCC28086C7}" dt="2023-02-17T13:03:14.181" v="23" actId="20577"/>
          <ac:spMkLst>
            <pc:docMk/>
            <pc:sldMk cId="3130962086" sldId="258"/>
            <ac:spMk id="3" creationId="{63CF8D30-905E-8B1E-12E6-933C3BD3BF89}"/>
          </ac:spMkLst>
        </pc:spChg>
      </pc:sldChg>
      <pc:sldChg chg="modSp mod">
        <pc:chgData name="Torbjørn Simonsen" userId="ed8a5b96-bbde-4c29-a661-83d6e1546f06" providerId="ADAL" clId="{6069AAAC-A49F-4991-8168-A1FCC28086C7}" dt="2023-02-17T11:09:13.579" v="14" actId="5793"/>
        <pc:sldMkLst>
          <pc:docMk/>
          <pc:sldMk cId="1581595109" sldId="260"/>
        </pc:sldMkLst>
        <pc:spChg chg="mod">
          <ac:chgData name="Torbjørn Simonsen" userId="ed8a5b96-bbde-4c29-a661-83d6e1546f06" providerId="ADAL" clId="{6069AAAC-A49F-4991-8168-A1FCC28086C7}" dt="2023-02-17T11:09:13.579" v="14" actId="5793"/>
          <ac:spMkLst>
            <pc:docMk/>
            <pc:sldMk cId="1581595109" sldId="260"/>
            <ac:spMk id="3" creationId="{660B3244-7D0F-ADE9-7E67-B8ABE40B66F5}"/>
          </ac:spMkLst>
        </pc:spChg>
      </pc:sldChg>
      <pc:sldChg chg="addSp modSp mod setBg">
        <pc:chgData name="Torbjørn Simonsen" userId="ed8a5b96-bbde-4c29-a661-83d6e1546f06" providerId="ADAL" clId="{6069AAAC-A49F-4991-8168-A1FCC28086C7}" dt="2023-02-17T11:11:44.226" v="17" actId="26606"/>
        <pc:sldMkLst>
          <pc:docMk/>
          <pc:sldMk cId="2456592629" sldId="263"/>
        </pc:sldMkLst>
        <pc:spChg chg="mod">
          <ac:chgData name="Torbjørn Simonsen" userId="ed8a5b96-bbde-4c29-a661-83d6e1546f06" providerId="ADAL" clId="{6069AAAC-A49F-4991-8168-A1FCC28086C7}" dt="2023-02-17T11:11:44.226" v="17" actId="26606"/>
          <ac:spMkLst>
            <pc:docMk/>
            <pc:sldMk cId="2456592629" sldId="263"/>
            <ac:spMk id="2" creationId="{5CDB39D4-95EF-5F46-FE0E-B91A5BEE15B1}"/>
          </ac:spMkLst>
        </pc:spChg>
        <pc:spChg chg="add">
          <ac:chgData name="Torbjørn Simonsen" userId="ed8a5b96-bbde-4c29-a661-83d6e1546f06" providerId="ADAL" clId="{6069AAAC-A49F-4991-8168-A1FCC28086C7}" dt="2023-02-17T11:11:44.226" v="17" actId="26606"/>
          <ac:spMkLst>
            <pc:docMk/>
            <pc:sldMk cId="2456592629" sldId="263"/>
            <ac:spMk id="11" creationId="{7F57BEA8-497D-4AA8-8A18-BDCD696B25FE}"/>
          </ac:spMkLst>
        </pc:spChg>
        <pc:picChg chg="mod">
          <ac:chgData name="Torbjørn Simonsen" userId="ed8a5b96-bbde-4c29-a661-83d6e1546f06" providerId="ADAL" clId="{6069AAAC-A49F-4991-8168-A1FCC28086C7}" dt="2023-02-17T11:11:44.226" v="17" actId="26606"/>
          <ac:picMkLst>
            <pc:docMk/>
            <pc:sldMk cId="2456592629" sldId="263"/>
            <ac:picMk id="4" creationId="{742F5110-CDE4-5354-F613-1609DD1C995B}"/>
          </ac:picMkLst>
        </pc:picChg>
        <pc:cxnChg chg="add">
          <ac:chgData name="Torbjørn Simonsen" userId="ed8a5b96-bbde-4c29-a661-83d6e1546f06" providerId="ADAL" clId="{6069AAAC-A49F-4991-8168-A1FCC28086C7}" dt="2023-02-17T11:11:44.226" v="17" actId="26606"/>
          <ac:cxnSpMkLst>
            <pc:docMk/>
            <pc:sldMk cId="2456592629" sldId="263"/>
            <ac:cxnSpMk id="9" creationId="{D2E961F1-4A28-4A5F-BBD4-6E400E5E6C75}"/>
          </ac:cxnSpMkLst>
        </pc:cxnChg>
        <pc:cxnChg chg="add">
          <ac:chgData name="Torbjørn Simonsen" userId="ed8a5b96-bbde-4c29-a661-83d6e1546f06" providerId="ADAL" clId="{6069AAAC-A49F-4991-8168-A1FCC28086C7}" dt="2023-02-17T11:11:44.226" v="17" actId="26606"/>
          <ac:cxnSpMkLst>
            <pc:docMk/>
            <pc:sldMk cId="2456592629" sldId="263"/>
            <ac:cxnSpMk id="13" creationId="{A82415D3-DDE5-4D63-8CB3-23A5EC581B27}"/>
          </ac:cxnSpMkLst>
        </pc:cxnChg>
        <pc:cxnChg chg="add">
          <ac:chgData name="Torbjørn Simonsen" userId="ed8a5b96-bbde-4c29-a661-83d6e1546f06" providerId="ADAL" clId="{6069AAAC-A49F-4991-8168-A1FCC28086C7}" dt="2023-02-17T11:11:44.226" v="17" actId="26606"/>
          <ac:cxnSpMkLst>
            <pc:docMk/>
            <pc:sldMk cId="2456592629" sldId="263"/>
            <ac:cxnSpMk id="15" creationId="{AD7193FB-6AE6-4B3B-8F89-56B55DD63B4D}"/>
          </ac:cxnSpMkLst>
        </pc:cxnChg>
      </pc:sldChg>
      <pc:sldChg chg="addSp modSp mod setBg">
        <pc:chgData name="Torbjørn Simonsen" userId="ed8a5b96-bbde-4c29-a661-83d6e1546f06" providerId="ADAL" clId="{6069AAAC-A49F-4991-8168-A1FCC28086C7}" dt="2023-02-17T11:11:02.908" v="15" actId="26606"/>
        <pc:sldMkLst>
          <pc:docMk/>
          <pc:sldMk cId="2870945870" sldId="265"/>
        </pc:sldMkLst>
        <pc:spChg chg="add">
          <ac:chgData name="Torbjørn Simonsen" userId="ed8a5b96-bbde-4c29-a661-83d6e1546f06" providerId="ADAL" clId="{6069AAAC-A49F-4991-8168-A1FCC28086C7}" dt="2023-02-17T11:11:02.908" v="15" actId="26606"/>
          <ac:spMkLst>
            <pc:docMk/>
            <pc:sldMk cId="2870945870" sldId="265"/>
            <ac:spMk id="8" creationId="{F3060C83-F051-4F0E-ABAD-AA0DFC48B218}"/>
          </ac:spMkLst>
        </pc:spChg>
        <pc:spChg chg="add">
          <ac:chgData name="Torbjørn Simonsen" userId="ed8a5b96-bbde-4c29-a661-83d6e1546f06" providerId="ADAL" clId="{6069AAAC-A49F-4991-8168-A1FCC28086C7}" dt="2023-02-17T11:11:02.908" v="15" actId="26606"/>
          <ac:spMkLst>
            <pc:docMk/>
            <pc:sldMk cId="2870945870" sldId="265"/>
            <ac:spMk id="10" creationId="{83C98ABE-055B-441F-B07E-44F97F083C39}"/>
          </ac:spMkLst>
        </pc:spChg>
        <pc:spChg chg="add">
          <ac:chgData name="Torbjørn Simonsen" userId="ed8a5b96-bbde-4c29-a661-83d6e1546f06" providerId="ADAL" clId="{6069AAAC-A49F-4991-8168-A1FCC28086C7}" dt="2023-02-17T11:11:02.908" v="15" actId="26606"/>
          <ac:spMkLst>
            <pc:docMk/>
            <pc:sldMk cId="2870945870" sldId="265"/>
            <ac:spMk id="12" creationId="{29FDB030-9B49-4CED-8CCD-4D99382388AC}"/>
          </ac:spMkLst>
        </pc:spChg>
        <pc:spChg chg="add">
          <ac:chgData name="Torbjørn Simonsen" userId="ed8a5b96-bbde-4c29-a661-83d6e1546f06" providerId="ADAL" clId="{6069AAAC-A49F-4991-8168-A1FCC28086C7}" dt="2023-02-17T11:11:02.908" v="15" actId="26606"/>
          <ac:spMkLst>
            <pc:docMk/>
            <pc:sldMk cId="2870945870" sldId="265"/>
            <ac:spMk id="14" creationId="{3783CA14-24A1-485C-8B30-D6A5D87987AD}"/>
          </ac:spMkLst>
        </pc:spChg>
        <pc:spChg chg="add">
          <ac:chgData name="Torbjørn Simonsen" userId="ed8a5b96-bbde-4c29-a661-83d6e1546f06" providerId="ADAL" clId="{6069AAAC-A49F-4991-8168-A1FCC28086C7}" dt="2023-02-17T11:11:02.908" v="15" actId="26606"/>
          <ac:spMkLst>
            <pc:docMk/>
            <pc:sldMk cId="2870945870" sldId="265"/>
            <ac:spMk id="16" creationId="{9A97C86A-04D6-40F7-AE84-31AB43E6A846}"/>
          </ac:spMkLst>
        </pc:spChg>
        <pc:spChg chg="add">
          <ac:chgData name="Torbjørn Simonsen" userId="ed8a5b96-bbde-4c29-a661-83d6e1546f06" providerId="ADAL" clId="{6069AAAC-A49F-4991-8168-A1FCC28086C7}" dt="2023-02-17T11:11:02.908" v="15" actId="26606"/>
          <ac:spMkLst>
            <pc:docMk/>
            <pc:sldMk cId="2870945870" sldId="265"/>
            <ac:spMk id="18" creationId="{FF9F2414-84E8-453E-B1F3-389FDE8192D9}"/>
          </ac:spMkLst>
        </pc:spChg>
        <pc:spChg chg="add">
          <ac:chgData name="Torbjørn Simonsen" userId="ed8a5b96-bbde-4c29-a661-83d6e1546f06" providerId="ADAL" clId="{6069AAAC-A49F-4991-8168-A1FCC28086C7}" dt="2023-02-17T11:11:02.908" v="15" actId="26606"/>
          <ac:spMkLst>
            <pc:docMk/>
            <pc:sldMk cId="2870945870" sldId="265"/>
            <ac:spMk id="20" creationId="{3ECA69A1-7536-43AC-85EF-C7106179F5ED}"/>
          </ac:spMkLst>
        </pc:spChg>
        <pc:picChg chg="mod">
          <ac:chgData name="Torbjørn Simonsen" userId="ed8a5b96-bbde-4c29-a661-83d6e1546f06" providerId="ADAL" clId="{6069AAAC-A49F-4991-8168-A1FCC28086C7}" dt="2023-02-17T11:11:02.908" v="15" actId="26606"/>
          <ac:picMkLst>
            <pc:docMk/>
            <pc:sldMk cId="2870945870" sldId="265"/>
            <ac:picMk id="3" creationId="{FA5F78EF-931C-A0CD-2821-E40CCAD8CF02}"/>
          </ac:picMkLst>
        </pc:picChg>
      </pc:sldChg>
      <pc:sldChg chg="addSp modSp mod setBg">
        <pc:chgData name="Torbjørn Simonsen" userId="ed8a5b96-bbde-4c29-a661-83d6e1546f06" providerId="ADAL" clId="{6069AAAC-A49F-4991-8168-A1FCC28086C7}" dt="2023-02-17T11:11:24.745" v="16" actId="26606"/>
        <pc:sldMkLst>
          <pc:docMk/>
          <pc:sldMk cId="1931804527" sldId="266"/>
        </pc:sldMkLst>
        <pc:spChg chg="add">
          <ac:chgData name="Torbjørn Simonsen" userId="ed8a5b96-bbde-4c29-a661-83d6e1546f06" providerId="ADAL" clId="{6069AAAC-A49F-4991-8168-A1FCC28086C7}" dt="2023-02-17T11:11:24.745" v="16" actId="26606"/>
          <ac:spMkLst>
            <pc:docMk/>
            <pc:sldMk cId="1931804527" sldId="266"/>
            <ac:spMk id="10" creationId="{F3060C83-F051-4F0E-ABAD-AA0DFC48B218}"/>
          </ac:spMkLst>
        </pc:spChg>
        <pc:spChg chg="add">
          <ac:chgData name="Torbjørn Simonsen" userId="ed8a5b96-bbde-4c29-a661-83d6e1546f06" providerId="ADAL" clId="{6069AAAC-A49F-4991-8168-A1FCC28086C7}" dt="2023-02-17T11:11:24.745" v="16" actId="26606"/>
          <ac:spMkLst>
            <pc:docMk/>
            <pc:sldMk cId="1931804527" sldId="266"/>
            <ac:spMk id="12" creationId="{83C98ABE-055B-441F-B07E-44F97F083C39}"/>
          </ac:spMkLst>
        </pc:spChg>
        <pc:spChg chg="add">
          <ac:chgData name="Torbjørn Simonsen" userId="ed8a5b96-bbde-4c29-a661-83d6e1546f06" providerId="ADAL" clId="{6069AAAC-A49F-4991-8168-A1FCC28086C7}" dt="2023-02-17T11:11:24.745" v="16" actId="26606"/>
          <ac:spMkLst>
            <pc:docMk/>
            <pc:sldMk cId="1931804527" sldId="266"/>
            <ac:spMk id="14" creationId="{29FDB030-9B49-4CED-8CCD-4D99382388AC}"/>
          </ac:spMkLst>
        </pc:spChg>
        <pc:spChg chg="add">
          <ac:chgData name="Torbjørn Simonsen" userId="ed8a5b96-bbde-4c29-a661-83d6e1546f06" providerId="ADAL" clId="{6069AAAC-A49F-4991-8168-A1FCC28086C7}" dt="2023-02-17T11:11:24.745" v="16" actId="26606"/>
          <ac:spMkLst>
            <pc:docMk/>
            <pc:sldMk cId="1931804527" sldId="266"/>
            <ac:spMk id="16" creationId="{3783CA14-24A1-485C-8B30-D6A5D87987AD}"/>
          </ac:spMkLst>
        </pc:spChg>
        <pc:spChg chg="add">
          <ac:chgData name="Torbjørn Simonsen" userId="ed8a5b96-bbde-4c29-a661-83d6e1546f06" providerId="ADAL" clId="{6069AAAC-A49F-4991-8168-A1FCC28086C7}" dt="2023-02-17T11:11:24.745" v="16" actId="26606"/>
          <ac:spMkLst>
            <pc:docMk/>
            <pc:sldMk cId="1931804527" sldId="266"/>
            <ac:spMk id="18" creationId="{9A97C86A-04D6-40F7-AE84-31AB43E6A846}"/>
          </ac:spMkLst>
        </pc:spChg>
        <pc:spChg chg="add">
          <ac:chgData name="Torbjørn Simonsen" userId="ed8a5b96-bbde-4c29-a661-83d6e1546f06" providerId="ADAL" clId="{6069AAAC-A49F-4991-8168-A1FCC28086C7}" dt="2023-02-17T11:11:24.745" v="16" actId="26606"/>
          <ac:spMkLst>
            <pc:docMk/>
            <pc:sldMk cId="1931804527" sldId="266"/>
            <ac:spMk id="20" creationId="{FF9F2414-84E8-453E-B1F3-389FDE8192D9}"/>
          </ac:spMkLst>
        </pc:spChg>
        <pc:spChg chg="add">
          <ac:chgData name="Torbjørn Simonsen" userId="ed8a5b96-bbde-4c29-a661-83d6e1546f06" providerId="ADAL" clId="{6069AAAC-A49F-4991-8168-A1FCC28086C7}" dt="2023-02-17T11:11:24.745" v="16" actId="26606"/>
          <ac:spMkLst>
            <pc:docMk/>
            <pc:sldMk cId="1931804527" sldId="266"/>
            <ac:spMk id="22" creationId="{3ECA69A1-7536-43AC-85EF-C7106179F5ED}"/>
          </ac:spMkLst>
        </pc:spChg>
        <pc:picChg chg="mod">
          <ac:chgData name="Torbjørn Simonsen" userId="ed8a5b96-bbde-4c29-a661-83d6e1546f06" providerId="ADAL" clId="{6069AAAC-A49F-4991-8168-A1FCC28086C7}" dt="2023-02-17T11:11:24.745" v="16" actId="26606"/>
          <ac:picMkLst>
            <pc:docMk/>
            <pc:sldMk cId="1931804527" sldId="266"/>
            <ac:picMk id="5" creationId="{51280FDC-F80D-0452-6D60-052C86F8D4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E7D727-4BB0-D1F7-7C84-DA312C5ED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8E336BC-6E1C-F8D0-FB00-212CF407E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A8F56A-7703-E59F-C9BF-DF4C7C465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971E75-9771-3BD8-F95C-469601D2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040691-8040-96FF-89E3-E85A07D0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794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0C0B73-C2D3-165A-0CE8-E400436E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EDFBCD-AB10-0AD0-5F00-0D39609C3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3F1FAE-9E94-19D7-089C-E93A5EC4A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6A8164-2897-AA93-ACA2-E119E3A7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9C775-763C-CA20-7361-1FDAC24D9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941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394DB9E-12CC-FDBB-401B-0A7A0C5626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4025AEF-3319-67CA-66CB-9C7988A7E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E72412-079F-9DC6-8BA3-F4BE05D8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5C4D71-687A-2D73-1187-FA11E269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1F98C5F-38AB-A48A-20FC-48C2ACAA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33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C480F9-C484-5FC4-F71A-EBECDAB2A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E0401C-BE6C-9A3E-CD4B-F3DA6506B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93E125-1F24-7C59-886C-FC786ADA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CAB7B8-2837-F28A-49DC-8635A8933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908F67-FC90-F79B-E6A4-0E09381A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83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4B41F0-C13A-A68E-9104-C3BBA32A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3E9BBC0-75AE-0FFC-5726-383777D92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FD1D7-2D42-DEED-F644-2E0F2217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4442515-0A30-D27D-6832-51F31561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9715E4-EA1D-7F41-6703-AB779BB3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40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5772EB-27BB-0736-D87A-9AC4E478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EC350C-667A-9704-640B-964C6C656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DA9D443-79F0-CCA9-3742-A2735ED0A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CC95599-0D74-6A32-DA10-64EFD398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8E5ADD7-E28D-08E8-A804-70C97DF4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8A684C1-7608-7E88-85A6-75DA9CA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49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A4075B-0250-302A-B7CC-0C476ED35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B1112F7-45F2-21B5-A4AB-6186650FB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8897730-4E9E-3FC2-668B-B69A70C00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889B750-88DD-1260-A7CD-2E9F1F78C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7DA2199-E296-F55E-DB54-B37369654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15C83C4-D6D4-FC12-CDC1-19630A5A5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89611A7-46D6-FF75-C772-96C334B1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26F1F8A-44B3-1D89-7414-9C3AF005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357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A3FD33-2537-A01D-B419-46538A4C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3DA7F48-8801-A7E2-3BE8-8FE28287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AEA93F1-0986-B216-7676-5BC8DC5D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E025BD5-ED64-BF0A-5EDB-6320E298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401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801C377-D929-B600-2170-2C0D74D5E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500D5ED-2923-D4DB-17C0-59D1019DC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70AB13A-16DC-E966-9E8F-E393B08F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73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CA6C9D-1ED2-DE64-FF05-61E47AB3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3B6DC8-871C-932E-C3E6-8C1776D97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D03B9AB-6FB6-E216-A320-9D868751C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A279C39-C65F-843F-EE2B-17F820B0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C68E489-D867-B586-8EA5-2422D74B6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9853D85-8E74-A64C-0534-400E4DCA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987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46906D-97BA-A3CA-A65E-F3C6AFEBF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6ED6FBA-3D05-8E4A-50C2-862734441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446732F-D250-1AF4-6B5A-752082DD7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C0A0CDC-0AE9-00A0-377A-18DCF3D38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ABAC556-E6AD-0851-D326-A076568C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E6EF5D-80B0-1813-9149-08FE6534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72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55BE4D3-EFFE-AA39-B783-E3D774421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595619-8265-E5A9-E418-8879741C2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F7439E-B287-1BC2-22E6-C8E19E55F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4A1A-EACD-44DC-B8B0-C54967B1CE47}" type="datetimeFigureOut">
              <a:rPr lang="nb-NO" smtClean="0"/>
              <a:t>17.02.2023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887179E-651A-253E-387F-A97E3639A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7FBC99-B47F-358B-CBB1-E311712C6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D75C7-113D-46C0-BADB-A886F0BAF0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9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52BD0B7-0B31-D3F7-A973-757F8E843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nb-NO" sz="3700">
                <a:solidFill>
                  <a:srgbClr val="FFFFFF"/>
                </a:solidFill>
              </a:rPr>
              <a:t>Regnskapsresultatet for 2022 foreligger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DA7F558-700A-0FFB-EC85-CC08144DE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nb-NO" sz="2000">
              <a:solidFill>
                <a:srgbClr val="FFFFFF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620379F-823F-490D-F6BC-3ED125561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225" y="2634836"/>
            <a:ext cx="11327549" cy="311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1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4D4192-FA8A-C16C-2E4C-28FB9BB2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Pilene peker i riktig retning…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187FAE-BB8C-5580-02FD-D2EC474B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Fra merforbruk til </a:t>
            </a:r>
            <a:r>
              <a:rPr lang="nb-NO" dirty="0" err="1"/>
              <a:t>mindreforbruk</a:t>
            </a:r>
            <a:endParaRPr lang="nb-NO" dirty="0"/>
          </a:p>
          <a:p>
            <a:r>
              <a:rPr lang="nb-NO" dirty="0"/>
              <a:t>Fra underskudd til overskudd</a:t>
            </a:r>
          </a:p>
          <a:p>
            <a:r>
              <a:rPr lang="nb-NO" dirty="0"/>
              <a:t>Fra bruk av disposisjonsfond til avsetning til disposisjonsfond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E9F54F8-5C6A-1FE3-325F-BE84DEADC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7434" y="5870092"/>
            <a:ext cx="2901517" cy="79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09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B79BED-BD46-397B-DB8D-98AF572E5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Regnskapsresultatet landet på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CF8D30-905E-8B1E-12E6-933C3BD3B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2022- regnskapet gjøres opp med et </a:t>
            </a:r>
            <a:r>
              <a:rPr lang="nb-NO" sz="3600" b="1" dirty="0"/>
              <a:t>regnskapsmessig overskudd </a:t>
            </a:r>
            <a:r>
              <a:rPr lang="nb-NO" sz="3600" b="1"/>
              <a:t>på 2.087.876 </a:t>
            </a:r>
            <a:r>
              <a:rPr lang="nb-NO" sz="3600" b="1" dirty="0"/>
              <a:t>kroner</a:t>
            </a:r>
          </a:p>
          <a:p>
            <a:r>
              <a:rPr lang="nb-NO" dirty="0"/>
              <a:t>I stede for å bruke </a:t>
            </a:r>
            <a:r>
              <a:rPr lang="nb-NO" dirty="0" err="1"/>
              <a:t>ca</a:t>
            </a:r>
            <a:r>
              <a:rPr lang="nb-NO" dirty="0"/>
              <a:t> 13,6 </a:t>
            </a:r>
            <a:r>
              <a:rPr lang="nb-NO" dirty="0" err="1"/>
              <a:t>mill</a:t>
            </a:r>
            <a:r>
              <a:rPr lang="nb-NO" dirty="0"/>
              <a:t> av disposisjonsfondet</a:t>
            </a:r>
          </a:p>
          <a:p>
            <a:r>
              <a:rPr lang="nb-NO" dirty="0"/>
              <a:t>Så avsetter vi </a:t>
            </a:r>
            <a:r>
              <a:rPr lang="nb-NO" dirty="0" err="1"/>
              <a:t>ca</a:t>
            </a:r>
            <a:r>
              <a:rPr lang="nb-NO" dirty="0"/>
              <a:t> 2,1 </a:t>
            </a:r>
            <a:r>
              <a:rPr lang="nb-NO" dirty="0" err="1"/>
              <a:t>mill</a:t>
            </a:r>
            <a:r>
              <a:rPr lang="nb-NO" dirty="0"/>
              <a:t> til disposisjonsfondet</a:t>
            </a:r>
          </a:p>
          <a:p>
            <a:r>
              <a:rPr lang="nb-NO" dirty="0"/>
              <a:t>Ny UB 2022 på disposisjonsfondet blir dermed </a:t>
            </a:r>
            <a:r>
              <a:rPr lang="nb-NO" dirty="0" err="1"/>
              <a:t>ca</a:t>
            </a:r>
            <a:r>
              <a:rPr lang="nb-NO" dirty="0"/>
              <a:t> 15,7 </a:t>
            </a:r>
            <a:r>
              <a:rPr lang="nb-NO" dirty="0" err="1"/>
              <a:t>mill</a:t>
            </a:r>
            <a:r>
              <a:rPr lang="nb-NO" dirty="0"/>
              <a:t> i stedet for 0 slik vi hadde budsjettert med.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B12483E-5F35-461E-7729-89E92CE89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7434" y="5870092"/>
            <a:ext cx="2901517" cy="79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96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49681D-7174-18D9-E448-142FE2F6D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Hovedforklaringen ligger i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0B3244-7D0F-ADE9-7E67-B8ABE40B6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God inntektssikring – vi har fått beholde merinntekter fra økt rammetilskudd og skatteinngang og havbruksmidlene ble som vi opprinnelig hadde budsjettert. I tillegg har kompensasjon for koronakostnader og økt integreringstilskudd bidratt.   </a:t>
            </a:r>
          </a:p>
          <a:p>
            <a:pPr lvl="1"/>
            <a:r>
              <a:rPr lang="nb-NO" sz="2600" dirty="0"/>
              <a:t>Her er det viktig å merke seg at - </a:t>
            </a:r>
            <a:r>
              <a:rPr lang="nb-NO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Kommuner med skatteinntekter under 90 % av landsgjennomsnittet er kompensert med en tilleggskompensasjon på 35 % som gir oss en ekstra inntekt på 9 mill. Den økte skatteinngangen ble først kjent helt på tampen av 2022.</a:t>
            </a:r>
            <a:endParaRPr lang="nb-NO" sz="2600" dirty="0"/>
          </a:p>
          <a:p>
            <a:r>
              <a:rPr lang="nb-NO" dirty="0"/>
              <a:t>Stramt budsjett og god budsjettdisiplin – selv om 3 % kutt på enhetene har vært svært utfordrende, og ulikt fra område til område! Ledere og ansatte har gjort en god, viktig og nødvendig jobb!</a:t>
            </a:r>
          </a:p>
          <a:p>
            <a:r>
              <a:rPr lang="nb-NO" dirty="0"/>
              <a:t>God økonomi- og kostnadskontroll etablert – </a:t>
            </a:r>
            <a:r>
              <a:rPr lang="nb-NO" dirty="0" err="1"/>
              <a:t>ca</a:t>
            </a:r>
            <a:r>
              <a:rPr lang="nb-NO" dirty="0"/>
              <a:t> 400 færre fakturaer i 2022</a:t>
            </a:r>
          </a:p>
          <a:p>
            <a:r>
              <a:rPr lang="nb-NO" dirty="0"/>
              <a:t>Økte inntekter har ikke blitt «spist opp» av økte kostnader slik de gjorde i 2021 og 2020 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5B17DC2-B3DE-82E0-964E-652D04D68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7434" y="5870092"/>
            <a:ext cx="2901517" cy="79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59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A5F78EF-931C-A0CD-2821-E40CCAD8C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040" y="643467"/>
            <a:ext cx="8015920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4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1280FDC-F80D-0452-6D60-052C86F8D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311230"/>
            <a:ext cx="10905066" cy="2235538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0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CDB39D4-95EF-5F46-FE0E-B91A5BEE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Vedr skatteutjevning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742F5110-CDE4-5354-F613-1609DD1C9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2558126"/>
            <a:ext cx="11496821" cy="373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9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4171</TotalTime>
  <Words>232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Regnskapsresultatet for 2022 foreligger</vt:lpstr>
      <vt:lpstr>Pilene peker i riktig retning…</vt:lpstr>
      <vt:lpstr>Regnskapsresultatet landet på</vt:lpstr>
      <vt:lpstr>Hovedforklaringen ligger i </vt:lpstr>
      <vt:lpstr>PowerPoint-presentasjon</vt:lpstr>
      <vt:lpstr>PowerPoint-presentasjon</vt:lpstr>
      <vt:lpstr>Vedr skatteutjevning</vt:lpstr>
    </vt:vector>
  </TitlesOfParts>
  <Company>Tjeldsund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Foreløpig regnskapsresultat for 2022 foreligger</dc:title>
  <dc:creator>Torbjørn Simonsen</dc:creator>
  <cp:lastModifiedBy>Torbjørn Simonsen</cp:lastModifiedBy>
  <cp:revision>2</cp:revision>
  <dcterms:created xsi:type="dcterms:W3CDTF">2023-02-14T13:43:03Z</dcterms:created>
  <dcterms:modified xsi:type="dcterms:W3CDTF">2023-02-17T13:03:16Z</dcterms:modified>
</cp:coreProperties>
</file>